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8FC"/>
    <a:srgbClr val="1C4E9E"/>
    <a:srgbClr val="2260A9"/>
    <a:srgbClr val="1C3AB2"/>
    <a:srgbClr val="F4C400"/>
    <a:srgbClr val="D5A220"/>
    <a:srgbClr val="D7A11E"/>
    <a:srgbClr val="FF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1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Millership" userId="700de5a26d76dab8" providerId="LiveId" clId="{CE27F67A-FF83-4B47-A685-3941A7AFFD87}"/>
    <pc:docChg chg="undo custSel modSld">
      <pc:chgData name="Liz Millership" userId="700de5a26d76dab8" providerId="LiveId" clId="{CE27F67A-FF83-4B47-A685-3941A7AFFD87}" dt="2021-07-29T06:21:11.271" v="82" actId="207"/>
      <pc:docMkLst>
        <pc:docMk/>
      </pc:docMkLst>
      <pc:sldChg chg="modSp mod">
        <pc:chgData name="Liz Millership" userId="700de5a26d76dab8" providerId="LiveId" clId="{CE27F67A-FF83-4B47-A685-3941A7AFFD87}" dt="2021-07-29T06:21:11.271" v="82" actId="207"/>
        <pc:sldMkLst>
          <pc:docMk/>
          <pc:sldMk cId="1339777622" sldId="256"/>
        </pc:sldMkLst>
        <pc:spChg chg="mod">
          <ac:chgData name="Liz Millership" userId="700de5a26d76dab8" providerId="LiveId" clId="{CE27F67A-FF83-4B47-A685-3941A7AFFD87}" dt="2021-07-29T06:20:24.433" v="72" actId="207"/>
          <ac:spMkLst>
            <pc:docMk/>
            <pc:sldMk cId="1339777622" sldId="256"/>
            <ac:spMk id="2" creationId="{C60F65CD-F200-884B-91E9-4AB706D8667C}"/>
          </ac:spMkLst>
        </pc:spChg>
        <pc:spChg chg="mod">
          <ac:chgData name="Liz Millership" userId="700de5a26d76dab8" providerId="LiveId" clId="{CE27F67A-FF83-4B47-A685-3941A7AFFD87}" dt="2021-07-29T06:20:16.630" v="70" actId="207"/>
          <ac:spMkLst>
            <pc:docMk/>
            <pc:sldMk cId="1339777622" sldId="256"/>
            <ac:spMk id="13" creationId="{24A0C3C8-CFAC-8246-8394-EB7616D7CDFD}"/>
          </ac:spMkLst>
        </pc:spChg>
        <pc:spChg chg="mod">
          <ac:chgData name="Liz Millership" userId="700de5a26d76dab8" providerId="LiveId" clId="{CE27F67A-FF83-4B47-A685-3941A7AFFD87}" dt="2021-07-29T06:19:56.894" v="66" actId="207"/>
          <ac:spMkLst>
            <pc:docMk/>
            <pc:sldMk cId="1339777622" sldId="256"/>
            <ac:spMk id="17" creationId="{36BEA496-C1E9-AD4F-8F61-79A52C26C085}"/>
          </ac:spMkLst>
        </pc:spChg>
        <pc:spChg chg="mod">
          <ac:chgData name="Liz Millership" userId="700de5a26d76dab8" providerId="LiveId" clId="{CE27F67A-FF83-4B47-A685-3941A7AFFD87}" dt="2021-07-29T06:20:29.019" v="73" actId="207"/>
          <ac:spMkLst>
            <pc:docMk/>
            <pc:sldMk cId="1339777622" sldId="256"/>
            <ac:spMk id="23" creationId="{41C435D9-D458-C941-A476-99A51857CC24}"/>
          </ac:spMkLst>
        </pc:spChg>
        <pc:spChg chg="mod">
          <ac:chgData name="Liz Millership" userId="700de5a26d76dab8" providerId="LiveId" clId="{CE27F67A-FF83-4B47-A685-3941A7AFFD87}" dt="2021-07-29T06:20:34.482" v="75" actId="207"/>
          <ac:spMkLst>
            <pc:docMk/>
            <pc:sldMk cId="1339777622" sldId="256"/>
            <ac:spMk id="24" creationId="{F27880E4-0360-F848-B210-68C0C8652FBF}"/>
          </ac:spMkLst>
        </pc:spChg>
        <pc:spChg chg="mod">
          <ac:chgData name="Liz Millership" userId="700de5a26d76dab8" providerId="LiveId" clId="{CE27F67A-FF83-4B47-A685-3941A7AFFD87}" dt="2021-07-29T06:20:31.533" v="74" actId="207"/>
          <ac:spMkLst>
            <pc:docMk/>
            <pc:sldMk cId="1339777622" sldId="256"/>
            <ac:spMk id="25" creationId="{4C644F85-40F8-384E-8FD9-BE01545B996A}"/>
          </ac:spMkLst>
        </pc:spChg>
        <pc:spChg chg="mod">
          <ac:chgData name="Liz Millership" userId="700de5a26d76dab8" providerId="LiveId" clId="{CE27F67A-FF83-4B47-A685-3941A7AFFD87}" dt="2021-07-29T06:20:20.389" v="71" actId="207"/>
          <ac:spMkLst>
            <pc:docMk/>
            <pc:sldMk cId="1339777622" sldId="256"/>
            <ac:spMk id="34" creationId="{A56738A0-74FB-E340-BFDB-62A9553FDDBC}"/>
          </ac:spMkLst>
        </pc:spChg>
        <pc:spChg chg="mod">
          <ac:chgData name="Liz Millership" userId="700de5a26d76dab8" providerId="LiveId" clId="{CE27F67A-FF83-4B47-A685-3941A7AFFD87}" dt="2021-07-29T06:21:07.893" v="81" actId="207"/>
          <ac:spMkLst>
            <pc:docMk/>
            <pc:sldMk cId="1339777622" sldId="256"/>
            <ac:spMk id="43" creationId="{75AE16F0-8EBA-493D-8652-7DE252855E53}"/>
          </ac:spMkLst>
        </pc:spChg>
        <pc:spChg chg="mod">
          <ac:chgData name="Liz Millership" userId="700de5a26d76dab8" providerId="LiveId" clId="{CE27F67A-FF83-4B47-A685-3941A7AFFD87}" dt="2021-07-29T06:21:11.271" v="82" actId="207"/>
          <ac:spMkLst>
            <pc:docMk/>
            <pc:sldMk cId="1339777622" sldId="256"/>
            <ac:spMk id="47" creationId="{8AE5AA01-ACAC-449F-B579-3EBFC8BF8D25}"/>
          </ac:spMkLst>
        </pc:spChg>
        <pc:spChg chg="mod">
          <ac:chgData name="Liz Millership" userId="700de5a26d76dab8" providerId="LiveId" clId="{CE27F67A-FF83-4B47-A685-3941A7AFFD87}" dt="2021-07-29T06:20:37.646" v="76" actId="207"/>
          <ac:spMkLst>
            <pc:docMk/>
            <pc:sldMk cId="1339777622" sldId="256"/>
            <ac:spMk id="114" creationId="{B899D361-0828-4A33-90B7-DCDCBC6B8D01}"/>
          </ac:spMkLst>
        </pc:spChg>
        <pc:spChg chg="mod">
          <ac:chgData name="Liz Millership" userId="700de5a26d76dab8" providerId="LiveId" clId="{CE27F67A-FF83-4B47-A685-3941A7AFFD87}" dt="2021-07-29T06:21:03.433" v="80" actId="207"/>
          <ac:spMkLst>
            <pc:docMk/>
            <pc:sldMk cId="1339777622" sldId="256"/>
            <ac:spMk id="152" creationId="{BFB86C3C-A4A0-4B05-8C1C-4832BB75F95E}"/>
          </ac:spMkLst>
        </pc:spChg>
        <pc:spChg chg="mod">
          <ac:chgData name="Liz Millership" userId="700de5a26d76dab8" providerId="LiveId" clId="{CE27F67A-FF83-4B47-A685-3941A7AFFD87}" dt="2021-07-29T06:20:40.135" v="77" actId="207"/>
          <ac:spMkLst>
            <pc:docMk/>
            <pc:sldMk cId="1339777622" sldId="256"/>
            <ac:spMk id="155" creationId="{CDC2CA21-44DF-4BAC-8F25-053578B11709}"/>
          </ac:spMkLst>
        </pc:spChg>
        <pc:picChg chg="mod">
          <ac:chgData name="Liz Millership" userId="700de5a26d76dab8" providerId="LiveId" clId="{CE27F67A-FF83-4B47-A685-3941A7AFFD87}" dt="2021-07-29T06:20:55.031" v="78" actId="207"/>
          <ac:picMkLst>
            <pc:docMk/>
            <pc:sldMk cId="1339777622" sldId="256"/>
            <ac:picMk id="92" creationId="{1627BB2A-CB3C-4E75-BAC4-AB58D840C3FC}"/>
          </ac:picMkLst>
        </pc:picChg>
        <pc:picChg chg="mod">
          <ac:chgData name="Liz Millership" userId="700de5a26d76dab8" providerId="LiveId" clId="{CE27F67A-FF83-4B47-A685-3941A7AFFD87}" dt="2021-07-29T06:20:59.858" v="79" actId="207"/>
          <ac:picMkLst>
            <pc:docMk/>
            <pc:sldMk cId="1339777622" sldId="256"/>
            <ac:picMk id="150" creationId="{13483FAE-7677-4DD0-B7DD-59E769DDC9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DF899B-0D5D-7D4C-A54A-8F01C3B5AEE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B48211-D0BF-584C-A6E7-DCF093D8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0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48211-D0BF-584C-A6E7-DCF093D86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C129-4AF1-CA46-8C75-18DD1917C07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CB5A-86F0-0547-9840-1AABC483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4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C129-4AF1-CA46-8C75-18DD1917C07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CB5A-86F0-0547-9840-1AABC483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4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C129-4AF1-CA46-8C75-18DD1917C07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CB5A-86F0-0547-9840-1AABC483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C129-4AF1-CA46-8C75-18DD1917C07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CB5A-86F0-0547-9840-1AABC483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7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C129-4AF1-CA46-8C75-18DD1917C07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CB5A-86F0-0547-9840-1AABC483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4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C129-4AF1-CA46-8C75-18DD1917C07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CB5A-86F0-0547-9840-1AABC483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4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C129-4AF1-CA46-8C75-18DD1917C07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CB5A-86F0-0547-9840-1AABC483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6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C129-4AF1-CA46-8C75-18DD1917C07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CB5A-86F0-0547-9840-1AABC483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4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C129-4AF1-CA46-8C75-18DD1917C07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CB5A-86F0-0547-9840-1AABC483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8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C129-4AF1-CA46-8C75-18DD1917C07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CB5A-86F0-0547-9840-1AABC483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2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C129-4AF1-CA46-8C75-18DD1917C07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CB5A-86F0-0547-9840-1AABC483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7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3C129-4AF1-CA46-8C75-18DD1917C07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ACB5A-86F0-0547-9840-1AABC483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image" Target="../media/image1.emf"/><Relationship Id="rId21" Type="http://schemas.openxmlformats.org/officeDocument/2006/relationships/image" Target="../media/image18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21.svg"/><Relationship Id="rId32" Type="http://schemas.openxmlformats.org/officeDocument/2006/relationships/image" Target="../media/image29.svg"/><Relationship Id="rId5" Type="http://schemas.openxmlformats.org/officeDocument/2006/relationships/hyperlink" Target="https://www.etcluster.org/emergencies/syria-conflict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sv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emf"/><Relationship Id="rId9" Type="http://schemas.openxmlformats.org/officeDocument/2006/relationships/image" Target="../media/image6.sv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24.png"/><Relationship Id="rId30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111E7F-57D2-E14A-AEF5-D04AD29D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1"/>
            <a:ext cx="9906000" cy="9917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6F64CC-CBAD-FB40-8CA6-F10E41103ADC}"/>
              </a:ext>
            </a:extLst>
          </p:cNvPr>
          <p:cNvSpPr/>
          <p:nvPr/>
        </p:nvSpPr>
        <p:spPr>
          <a:xfrm>
            <a:off x="3377644" y="170714"/>
            <a:ext cx="245942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spc="-1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SYRIA</a:t>
            </a:r>
            <a:r>
              <a:rPr lang="en-US" spc="-1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•</a:t>
            </a:r>
            <a:r>
              <a:rPr lang="en-U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</a:t>
            </a:r>
            <a:r>
              <a:rPr lang="en-US" sz="3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D03A61-2600-0243-A238-3C30F46D5715}"/>
              </a:ext>
            </a:extLst>
          </p:cNvPr>
          <p:cNvSpPr/>
          <p:nvPr/>
        </p:nvSpPr>
        <p:spPr>
          <a:xfrm>
            <a:off x="6840304" y="365419"/>
            <a:ext cx="27642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September 2021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00966C-1064-1040-9D94-769CB3F789EA}"/>
              </a:ext>
            </a:extLst>
          </p:cNvPr>
          <p:cNvGrpSpPr/>
          <p:nvPr/>
        </p:nvGrpSpPr>
        <p:grpSpPr>
          <a:xfrm>
            <a:off x="2855485" y="1349070"/>
            <a:ext cx="2832491" cy="2508830"/>
            <a:chOff x="3177844" y="1524940"/>
            <a:chExt cx="3107476" cy="27523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DC9ACB-C702-0A49-A220-A650504D9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57984"/>
            <a:stretch/>
          </p:blipFill>
          <p:spPr>
            <a:xfrm>
              <a:off x="3911004" y="2881884"/>
              <a:ext cx="1600200" cy="57629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ABBA1D-0397-2249-A7BB-80768F210A54}"/>
                </a:ext>
              </a:extLst>
            </p:cNvPr>
            <p:cNvSpPr txBox="1"/>
            <p:nvPr/>
          </p:nvSpPr>
          <p:spPr>
            <a:xfrm>
              <a:off x="3209227" y="1524940"/>
              <a:ext cx="2953918" cy="60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The ETC in Syria</a:t>
              </a:r>
            </a:p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is providing Internet connectivity &amp; security </a:t>
              </a:r>
            </a:p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communications services to: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C435D9-D458-C941-A476-99A51857CC24}"/>
                </a:ext>
              </a:extLst>
            </p:cNvPr>
            <p:cNvSpPr txBox="1"/>
            <p:nvPr/>
          </p:nvSpPr>
          <p:spPr>
            <a:xfrm>
              <a:off x="3928300" y="2787182"/>
              <a:ext cx="1600199" cy="523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1C4E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500</a:t>
              </a:r>
            </a:p>
            <a:p>
              <a:pPr algn="ctr"/>
              <a:r>
                <a:rPr lang="en-US" sz="900" b="1" dirty="0">
                  <a:solidFill>
                    <a:srgbClr val="1C4E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RESPONDERS</a:t>
              </a:r>
              <a:endParaRPr lang="en-AE" sz="900" b="1" dirty="0">
                <a:solidFill>
                  <a:srgbClr val="1C4E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7880E4-0360-F848-B210-68C0C8652FBF}"/>
                </a:ext>
              </a:extLst>
            </p:cNvPr>
            <p:cNvSpPr txBox="1"/>
            <p:nvPr/>
          </p:nvSpPr>
          <p:spPr>
            <a:xfrm>
              <a:off x="4685121" y="3450077"/>
              <a:ext cx="1600199" cy="82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1C4E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  <a:p>
              <a:pPr algn="ctr"/>
              <a:r>
                <a:rPr lang="en-US" sz="900" b="1" dirty="0">
                  <a:solidFill>
                    <a:srgbClr val="1C4E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INTER-GOVERNMENTAL AGENCY</a:t>
              </a:r>
              <a:endParaRPr lang="en-AE" sz="900" b="1" dirty="0">
                <a:solidFill>
                  <a:srgbClr val="1C4E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644F85-40F8-384E-8FD9-BE01545B996A}"/>
                </a:ext>
              </a:extLst>
            </p:cNvPr>
            <p:cNvSpPr txBox="1"/>
            <p:nvPr/>
          </p:nvSpPr>
          <p:spPr>
            <a:xfrm>
              <a:off x="3177844" y="3450076"/>
              <a:ext cx="1600199" cy="82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1C4E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14</a:t>
              </a:r>
            </a:p>
            <a:p>
              <a:pPr algn="ctr"/>
              <a:r>
                <a:rPr lang="en-US" sz="900" b="1" dirty="0">
                  <a:solidFill>
                    <a:srgbClr val="1C4E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UNITED</a:t>
              </a:r>
            </a:p>
            <a:p>
              <a:pPr algn="ctr"/>
              <a:r>
                <a:rPr lang="en-US" sz="900" b="1" dirty="0">
                  <a:solidFill>
                    <a:srgbClr val="1C4E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NATIONS</a:t>
              </a:r>
            </a:p>
            <a:p>
              <a:pPr algn="ctr"/>
              <a:r>
                <a:rPr lang="en-US" sz="900" b="1" dirty="0">
                  <a:solidFill>
                    <a:srgbClr val="1C4E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AGENCIES</a:t>
              </a:r>
              <a:endParaRPr lang="en-AE" sz="900" b="1" dirty="0">
                <a:solidFill>
                  <a:srgbClr val="1C4E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E4ACA6C-E4AF-4243-BFAB-EF1A881BFD44}"/>
              </a:ext>
            </a:extLst>
          </p:cNvPr>
          <p:cNvSpPr txBox="1"/>
          <p:nvPr/>
        </p:nvSpPr>
        <p:spPr>
          <a:xfrm>
            <a:off x="6106716" y="6448668"/>
            <a:ext cx="3656303" cy="25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2260A9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Syria.ETC@wfp.org  |  </a:t>
            </a:r>
            <a:r>
              <a:rPr lang="en-GB" sz="800" b="1" dirty="0">
                <a:latin typeface="Open Sans" panose="020B0606030504020204"/>
                <a:hlinkClick r:id="rId5"/>
              </a:rPr>
              <a:t>www.etcluster.org/emergencies/syria-conflict</a:t>
            </a:r>
            <a:endParaRPr lang="en-US" sz="800" b="1" dirty="0">
              <a:solidFill>
                <a:srgbClr val="2260A9"/>
              </a:solidFill>
              <a:latin typeface="Open Sans" panose="020B0606030504020204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4EC1750-78D1-4C48-931B-D073357C436A}"/>
              </a:ext>
            </a:extLst>
          </p:cNvPr>
          <p:cNvCxnSpPr>
            <a:cxnSpLocks/>
          </p:cNvCxnSpPr>
          <p:nvPr/>
        </p:nvCxnSpPr>
        <p:spPr>
          <a:xfrm flipH="1">
            <a:off x="2604974" y="1395891"/>
            <a:ext cx="3" cy="5052777"/>
          </a:xfrm>
          <a:prstGeom prst="line">
            <a:avLst/>
          </a:prstGeom>
          <a:ln w="19050">
            <a:solidFill>
              <a:srgbClr val="D5A22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D3FC2A4-2CC7-9142-AC22-DB8A4618F890}"/>
              </a:ext>
            </a:extLst>
          </p:cNvPr>
          <p:cNvCxnSpPr/>
          <p:nvPr/>
        </p:nvCxnSpPr>
        <p:spPr>
          <a:xfrm>
            <a:off x="2988657" y="4027255"/>
            <a:ext cx="2511169" cy="0"/>
          </a:xfrm>
          <a:prstGeom prst="line">
            <a:avLst/>
          </a:prstGeom>
          <a:ln w="19050">
            <a:solidFill>
              <a:srgbClr val="D7A11E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>
            <a:extLst>
              <a:ext uri="{FF2B5EF4-FFF2-40B4-BE49-F238E27FC236}">
                <a16:creationId xmlns:a16="http://schemas.microsoft.com/office/drawing/2014/main" id="{2DF9A82C-535B-41DD-9D7B-616F67531F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0706" y="147876"/>
            <a:ext cx="1592817" cy="73289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A64734F-F1AA-4082-86DA-394E2D78026E}"/>
              </a:ext>
            </a:extLst>
          </p:cNvPr>
          <p:cNvGrpSpPr/>
          <p:nvPr/>
        </p:nvGrpSpPr>
        <p:grpSpPr>
          <a:xfrm>
            <a:off x="8251830" y="4970971"/>
            <a:ext cx="1228211" cy="950858"/>
            <a:chOff x="8574973" y="5260519"/>
            <a:chExt cx="1228211" cy="95085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AE16F0-8EBA-493D-8652-7DE252855E53}"/>
                </a:ext>
              </a:extLst>
            </p:cNvPr>
            <p:cNvSpPr txBox="1"/>
            <p:nvPr/>
          </p:nvSpPr>
          <p:spPr>
            <a:xfrm>
              <a:off x="8716663" y="5260519"/>
              <a:ext cx="1086521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GB" sz="900" dirty="0">
                  <a:solidFill>
                    <a:srgbClr val="1C4E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Locations with operational ETC services</a:t>
              </a:r>
              <a:endParaRPr lang="en-US" sz="900" dirty="0">
                <a:solidFill>
                  <a:srgbClr val="1C4E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5806663E-E84D-458A-AB47-05D3E6C5E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80636" y="5343990"/>
              <a:ext cx="136986" cy="23116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AE5AA01-ACAC-449F-B579-3EBFC8BF8D25}"/>
                </a:ext>
              </a:extLst>
            </p:cNvPr>
            <p:cNvSpPr txBox="1"/>
            <p:nvPr/>
          </p:nvSpPr>
          <p:spPr>
            <a:xfrm>
              <a:off x="8705601" y="5772795"/>
              <a:ext cx="1086519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GB" sz="900" dirty="0">
                  <a:solidFill>
                    <a:srgbClr val="1C4E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Locations with planned ETC services</a:t>
              </a:r>
              <a:endParaRPr lang="en-US" sz="900" dirty="0">
                <a:solidFill>
                  <a:srgbClr val="1C4E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DF146A45-E9BC-48AE-B855-78E8F3F28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74973" y="5772795"/>
              <a:ext cx="136986" cy="231165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3095594-4ED3-4E41-89D9-E0D165A79EE9}"/>
              </a:ext>
            </a:extLst>
          </p:cNvPr>
          <p:cNvGrpSpPr/>
          <p:nvPr/>
        </p:nvGrpSpPr>
        <p:grpSpPr>
          <a:xfrm>
            <a:off x="8077898" y="2954355"/>
            <a:ext cx="618334" cy="570580"/>
            <a:chOff x="7392270" y="1284609"/>
            <a:chExt cx="618334" cy="570580"/>
          </a:xfrm>
        </p:grpSpPr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7625D7B3-93FD-4180-9495-DC136A258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6786" y="1624025"/>
              <a:ext cx="136986" cy="231164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F33299B-F6E0-475B-AEC0-F834BFE4D12A}"/>
                </a:ext>
              </a:extLst>
            </p:cNvPr>
            <p:cNvSpPr txBox="1"/>
            <p:nvPr/>
          </p:nvSpPr>
          <p:spPr>
            <a:xfrm>
              <a:off x="7392270" y="1284609"/>
              <a:ext cx="618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 Mukalla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2C74701D-A8FB-41C2-93DB-755289AD6E81}"/>
              </a:ext>
            </a:extLst>
          </p:cNvPr>
          <p:cNvSpPr txBox="1"/>
          <p:nvPr/>
        </p:nvSpPr>
        <p:spPr>
          <a:xfrm>
            <a:off x="298905" y="6090496"/>
            <a:ext cx="2306069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80"/>
              </a:lnSpc>
            </a:pPr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Partner organizations supporting the ETC in Syria: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OCHA, UNDSS, UNHCR, UNICEF, WFP</a:t>
            </a:r>
          </a:p>
        </p:txBody>
      </p:sp>
      <p:pic>
        <p:nvPicPr>
          <p:cNvPr id="102" name="Graphic 101">
            <a:extLst>
              <a:ext uri="{FF2B5EF4-FFF2-40B4-BE49-F238E27FC236}">
                <a16:creationId xmlns:a16="http://schemas.microsoft.com/office/drawing/2014/main" id="{656504E3-6342-49FE-8511-F89AC5481F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06716" y="1768591"/>
            <a:ext cx="3726543" cy="3371007"/>
          </a:xfrm>
          <a:prstGeom prst="rect">
            <a:avLst/>
          </a:prstGeom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9B710F-1568-4BCA-BA46-0B7B06D50F90}"/>
              </a:ext>
            </a:extLst>
          </p:cNvPr>
          <p:cNvCxnSpPr>
            <a:cxnSpLocks/>
          </p:cNvCxnSpPr>
          <p:nvPr/>
        </p:nvCxnSpPr>
        <p:spPr>
          <a:xfrm flipH="1">
            <a:off x="5837064" y="1414097"/>
            <a:ext cx="12155" cy="5034571"/>
          </a:xfrm>
          <a:prstGeom prst="line">
            <a:avLst/>
          </a:prstGeom>
          <a:ln w="19050">
            <a:solidFill>
              <a:srgbClr val="D5A22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CDAC800-CB8B-4621-9DA1-46E8329A81BC}"/>
              </a:ext>
            </a:extLst>
          </p:cNvPr>
          <p:cNvGrpSpPr/>
          <p:nvPr/>
        </p:nvGrpSpPr>
        <p:grpSpPr>
          <a:xfrm>
            <a:off x="6182959" y="3771242"/>
            <a:ext cx="800354" cy="626577"/>
            <a:chOff x="7020552" y="1599441"/>
            <a:chExt cx="800354" cy="626577"/>
          </a:xfrm>
        </p:grpSpPr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118946B9-F8A3-4330-BB67-B7D87EDF3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287651" y="1780424"/>
              <a:ext cx="264055" cy="44559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6995435-7989-4697-8AB5-9EF4E3585332}"/>
                </a:ext>
              </a:extLst>
            </p:cNvPr>
            <p:cNvSpPr txBox="1"/>
            <p:nvPr/>
          </p:nvSpPr>
          <p:spPr>
            <a:xfrm>
              <a:off x="7020552" y="1599441"/>
              <a:ext cx="80035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Damascus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74DDB09-A5FF-481F-9E6A-FA7B7AC6A813}"/>
              </a:ext>
            </a:extLst>
          </p:cNvPr>
          <p:cNvGrpSpPr/>
          <p:nvPr/>
        </p:nvGrpSpPr>
        <p:grpSpPr>
          <a:xfrm>
            <a:off x="6108913" y="4521166"/>
            <a:ext cx="529752" cy="477858"/>
            <a:chOff x="3725581" y="2685310"/>
            <a:chExt cx="529752" cy="477858"/>
          </a:xfrm>
        </p:grpSpPr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CC8567CE-3FCA-4FB2-87B7-49C8B8E95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926801" y="2932003"/>
              <a:ext cx="136986" cy="231165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14022CC-E44A-4081-921E-45F8C176F23F}"/>
                </a:ext>
              </a:extLst>
            </p:cNvPr>
            <p:cNvSpPr txBox="1"/>
            <p:nvPr/>
          </p:nvSpPr>
          <p:spPr>
            <a:xfrm>
              <a:off x="3725581" y="2685310"/>
              <a:ext cx="52975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Dar’a</a:t>
              </a:r>
              <a:endParaRPr lang="en-US" sz="900" b="1" dirty="0">
                <a:solidFill>
                  <a:srgbClr val="1E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endParaRPr lang="en-US" sz="600" b="1" dirty="0">
                <a:solidFill>
                  <a:srgbClr val="1E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8E304FC-7412-4E14-9B79-F449D12861C2}"/>
              </a:ext>
            </a:extLst>
          </p:cNvPr>
          <p:cNvGrpSpPr/>
          <p:nvPr/>
        </p:nvGrpSpPr>
        <p:grpSpPr>
          <a:xfrm>
            <a:off x="8290907" y="2527169"/>
            <a:ext cx="869111" cy="444270"/>
            <a:chOff x="7170723" y="1410919"/>
            <a:chExt cx="869111" cy="444270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02D2A412-BDF2-4F92-A117-967FE6AC9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6786" y="1624025"/>
              <a:ext cx="136986" cy="23116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979E04-B16C-4EE5-BAB7-571FE0FD189B}"/>
                </a:ext>
              </a:extLst>
            </p:cNvPr>
            <p:cNvSpPr txBox="1"/>
            <p:nvPr/>
          </p:nvSpPr>
          <p:spPr>
            <a:xfrm>
              <a:off x="7170723" y="1410919"/>
              <a:ext cx="8691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Deir Ez-Zor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FE97FE3-3320-41CA-AADA-06BC142F494A}"/>
              </a:ext>
            </a:extLst>
          </p:cNvPr>
          <p:cNvGrpSpPr/>
          <p:nvPr/>
        </p:nvGrpSpPr>
        <p:grpSpPr>
          <a:xfrm>
            <a:off x="8803906" y="1536040"/>
            <a:ext cx="869111" cy="444270"/>
            <a:chOff x="7170723" y="1410919"/>
            <a:chExt cx="869111" cy="444270"/>
          </a:xfrm>
        </p:grpSpPr>
        <p:pic>
          <p:nvPicPr>
            <p:cNvPr id="108" name="Graphic 107">
              <a:extLst>
                <a:ext uri="{FF2B5EF4-FFF2-40B4-BE49-F238E27FC236}">
                  <a16:creationId xmlns:a16="http://schemas.microsoft.com/office/drawing/2014/main" id="{1717B620-91F6-4228-8C21-7CFB4FC50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6786" y="1624025"/>
              <a:ext cx="136986" cy="231164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9634C2D-29E9-40FE-9568-6AFE32187244}"/>
                </a:ext>
              </a:extLst>
            </p:cNvPr>
            <p:cNvSpPr txBox="1"/>
            <p:nvPr/>
          </p:nvSpPr>
          <p:spPr>
            <a:xfrm>
              <a:off x="7170723" y="1410919"/>
              <a:ext cx="8691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 Qamishli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AA57AEE-BBA0-4818-8007-D5B12065C450}"/>
              </a:ext>
            </a:extLst>
          </p:cNvPr>
          <p:cNvGrpSpPr/>
          <p:nvPr/>
        </p:nvGrpSpPr>
        <p:grpSpPr>
          <a:xfrm>
            <a:off x="7306751" y="1430232"/>
            <a:ext cx="869111" cy="444270"/>
            <a:chOff x="7170723" y="1410919"/>
            <a:chExt cx="869111" cy="444270"/>
          </a:xfrm>
        </p:grpSpPr>
        <p:pic>
          <p:nvPicPr>
            <p:cNvPr id="111" name="Graphic 110">
              <a:extLst>
                <a:ext uri="{FF2B5EF4-FFF2-40B4-BE49-F238E27FC236}">
                  <a16:creationId xmlns:a16="http://schemas.microsoft.com/office/drawing/2014/main" id="{B185CA06-6E28-4DE4-8FE3-CC09880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6786" y="1624025"/>
              <a:ext cx="136986" cy="231164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FA6C7A2-4399-4401-A2EE-0F466EBE3315}"/>
                </a:ext>
              </a:extLst>
            </p:cNvPr>
            <p:cNvSpPr txBox="1"/>
            <p:nvPr/>
          </p:nvSpPr>
          <p:spPr>
            <a:xfrm>
              <a:off x="7170723" y="1410919"/>
              <a:ext cx="8691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Sanliurfa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EF5AA8C-C2D3-4D26-BF12-5853944B178E}"/>
              </a:ext>
            </a:extLst>
          </p:cNvPr>
          <p:cNvGrpSpPr/>
          <p:nvPr/>
        </p:nvGrpSpPr>
        <p:grpSpPr>
          <a:xfrm>
            <a:off x="7713082" y="2208495"/>
            <a:ext cx="673983" cy="422103"/>
            <a:chOff x="3658302" y="2741065"/>
            <a:chExt cx="673983" cy="422103"/>
          </a:xfrm>
        </p:grpSpPr>
        <p:pic>
          <p:nvPicPr>
            <p:cNvPr id="117" name="Graphic 116">
              <a:extLst>
                <a:ext uri="{FF2B5EF4-FFF2-40B4-BE49-F238E27FC236}">
                  <a16:creationId xmlns:a16="http://schemas.microsoft.com/office/drawing/2014/main" id="{818B855D-1C76-4CF4-A95E-B29BB8849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926801" y="2932003"/>
              <a:ext cx="136986" cy="231165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7B59135-651D-4881-BF2A-BF8952C0135D}"/>
                </a:ext>
              </a:extLst>
            </p:cNvPr>
            <p:cNvSpPr txBox="1"/>
            <p:nvPr/>
          </p:nvSpPr>
          <p:spPr>
            <a:xfrm>
              <a:off x="3658302" y="2741065"/>
              <a:ext cx="67398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Raqqa</a:t>
              </a:r>
            </a:p>
            <a:p>
              <a:pPr algn="ctr"/>
              <a:endParaRPr lang="en-US" sz="600" b="1" dirty="0">
                <a:solidFill>
                  <a:srgbClr val="1E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33E9BE0-2FE8-46D6-9560-4E9538C96E92}"/>
              </a:ext>
            </a:extLst>
          </p:cNvPr>
          <p:cNvGrpSpPr/>
          <p:nvPr/>
        </p:nvGrpSpPr>
        <p:grpSpPr>
          <a:xfrm>
            <a:off x="6663233" y="1456057"/>
            <a:ext cx="869111" cy="444270"/>
            <a:chOff x="7180668" y="1410919"/>
            <a:chExt cx="869111" cy="444270"/>
          </a:xfrm>
        </p:grpSpPr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3A79D5A3-4D44-45F1-AC3E-C30CF2F85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6786" y="1624025"/>
              <a:ext cx="136986" cy="231164"/>
            </a:xfrm>
            <a:prstGeom prst="rect">
              <a:avLst/>
            </a:prstGeom>
          </p:spPr>
        </p:pic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710B2AD-E23B-402C-A350-D4CE4D929AE2}"/>
                </a:ext>
              </a:extLst>
            </p:cNvPr>
            <p:cNvSpPr txBox="1"/>
            <p:nvPr/>
          </p:nvSpPr>
          <p:spPr>
            <a:xfrm>
              <a:off x="7180668" y="1410919"/>
              <a:ext cx="8691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Gaziantep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7D8BA47-340E-4C31-A1A7-589520356506}"/>
              </a:ext>
            </a:extLst>
          </p:cNvPr>
          <p:cNvGrpSpPr/>
          <p:nvPr/>
        </p:nvGrpSpPr>
        <p:grpSpPr>
          <a:xfrm>
            <a:off x="6422901" y="1741048"/>
            <a:ext cx="869111" cy="444270"/>
            <a:chOff x="7170723" y="1410919"/>
            <a:chExt cx="869111" cy="444270"/>
          </a:xfrm>
        </p:grpSpPr>
        <p:pic>
          <p:nvPicPr>
            <p:cNvPr id="126" name="Graphic 125">
              <a:extLst>
                <a:ext uri="{FF2B5EF4-FFF2-40B4-BE49-F238E27FC236}">
                  <a16:creationId xmlns:a16="http://schemas.microsoft.com/office/drawing/2014/main" id="{586B23EF-8127-4DCB-99E9-B264FE65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6786" y="1624025"/>
              <a:ext cx="136986" cy="231164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43CEDE3-8DFA-475E-8B81-D2459F2327AA}"/>
                </a:ext>
              </a:extLst>
            </p:cNvPr>
            <p:cNvSpPr txBox="1"/>
            <p:nvPr/>
          </p:nvSpPr>
          <p:spPr>
            <a:xfrm>
              <a:off x="7170723" y="1410919"/>
              <a:ext cx="8691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Kilis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43184AC-5917-46F7-9983-0297D4DE8530}"/>
              </a:ext>
            </a:extLst>
          </p:cNvPr>
          <p:cNvGrpSpPr/>
          <p:nvPr/>
        </p:nvGrpSpPr>
        <p:grpSpPr>
          <a:xfrm>
            <a:off x="5837064" y="2095919"/>
            <a:ext cx="869111" cy="444270"/>
            <a:chOff x="7170723" y="1410919"/>
            <a:chExt cx="869111" cy="444270"/>
          </a:xfrm>
        </p:grpSpPr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F8BA81AA-998D-4AC5-91BA-4F4901E12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6786" y="1624025"/>
              <a:ext cx="136986" cy="231164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087BDCB-0680-4948-A634-97A72EE14475}"/>
                </a:ext>
              </a:extLst>
            </p:cNvPr>
            <p:cNvSpPr txBox="1"/>
            <p:nvPr/>
          </p:nvSpPr>
          <p:spPr>
            <a:xfrm>
              <a:off x="7170723" y="1410919"/>
              <a:ext cx="8691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Antakya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EA2F5E1-5253-4378-B41F-B70F9F593149}"/>
              </a:ext>
            </a:extLst>
          </p:cNvPr>
          <p:cNvGrpSpPr/>
          <p:nvPr/>
        </p:nvGrpSpPr>
        <p:grpSpPr>
          <a:xfrm>
            <a:off x="6523172" y="2141665"/>
            <a:ext cx="869111" cy="444270"/>
            <a:chOff x="7170723" y="1410919"/>
            <a:chExt cx="869111" cy="444270"/>
          </a:xfrm>
        </p:grpSpPr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27898EE4-0017-4F65-862D-0728481F1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6786" y="1624025"/>
              <a:ext cx="136986" cy="231164"/>
            </a:xfrm>
            <a:prstGeom prst="rect">
              <a:avLst/>
            </a:prstGeom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6481FA9-7E36-4EA7-9714-D8AEB637D26D}"/>
                </a:ext>
              </a:extLst>
            </p:cNvPr>
            <p:cNvSpPr txBox="1"/>
            <p:nvPr/>
          </p:nvSpPr>
          <p:spPr>
            <a:xfrm>
              <a:off x="7170723" y="1410919"/>
              <a:ext cx="8691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Aleppo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11A0DB1-222A-4849-8647-F4C60AE06ADB}"/>
              </a:ext>
            </a:extLst>
          </p:cNvPr>
          <p:cNvGrpSpPr/>
          <p:nvPr/>
        </p:nvGrpSpPr>
        <p:grpSpPr>
          <a:xfrm>
            <a:off x="5862451" y="2955574"/>
            <a:ext cx="869111" cy="444270"/>
            <a:chOff x="7170723" y="1410919"/>
            <a:chExt cx="869111" cy="444270"/>
          </a:xfrm>
        </p:grpSpPr>
        <p:pic>
          <p:nvPicPr>
            <p:cNvPr id="135" name="Graphic 134">
              <a:extLst>
                <a:ext uri="{FF2B5EF4-FFF2-40B4-BE49-F238E27FC236}">
                  <a16:creationId xmlns:a16="http://schemas.microsoft.com/office/drawing/2014/main" id="{8511D439-4687-4B57-96C1-CA94D5CD9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6786" y="1624025"/>
              <a:ext cx="136986" cy="231164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8AF19E8-F421-475E-A3FD-DCEDE6DFFB5C}"/>
                </a:ext>
              </a:extLst>
            </p:cNvPr>
            <p:cNvSpPr txBox="1"/>
            <p:nvPr/>
          </p:nvSpPr>
          <p:spPr>
            <a:xfrm>
              <a:off x="7170723" y="1410919"/>
              <a:ext cx="8691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Tartous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92ACE44-FDDD-47C7-9EDE-C4DD8445203C}"/>
              </a:ext>
            </a:extLst>
          </p:cNvPr>
          <p:cNvGrpSpPr/>
          <p:nvPr/>
        </p:nvGrpSpPr>
        <p:grpSpPr>
          <a:xfrm>
            <a:off x="6365499" y="2722881"/>
            <a:ext cx="869111" cy="444270"/>
            <a:chOff x="7170723" y="1410919"/>
            <a:chExt cx="869111" cy="444270"/>
          </a:xfrm>
        </p:grpSpPr>
        <p:pic>
          <p:nvPicPr>
            <p:cNvPr id="138" name="Graphic 137">
              <a:extLst>
                <a:ext uri="{FF2B5EF4-FFF2-40B4-BE49-F238E27FC236}">
                  <a16:creationId xmlns:a16="http://schemas.microsoft.com/office/drawing/2014/main" id="{67C7C449-E614-428C-9A36-A7340257D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6786" y="1624025"/>
              <a:ext cx="136986" cy="231164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F8F349D-C4C8-486B-B56C-420CBE9F1A25}"/>
                </a:ext>
              </a:extLst>
            </p:cNvPr>
            <p:cNvSpPr txBox="1"/>
            <p:nvPr/>
          </p:nvSpPr>
          <p:spPr>
            <a:xfrm>
              <a:off x="7170723" y="1410919"/>
              <a:ext cx="8691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Hama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1CBE85B-2523-4997-BB1A-044C29383B14}"/>
              </a:ext>
            </a:extLst>
          </p:cNvPr>
          <p:cNvGrpSpPr/>
          <p:nvPr/>
        </p:nvGrpSpPr>
        <p:grpSpPr>
          <a:xfrm>
            <a:off x="6308338" y="3115451"/>
            <a:ext cx="869111" cy="444270"/>
            <a:chOff x="7170723" y="1410919"/>
            <a:chExt cx="869111" cy="444270"/>
          </a:xfrm>
        </p:grpSpPr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562A4757-84E5-4572-BBDF-39F9849E6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6786" y="1624025"/>
              <a:ext cx="136986" cy="231164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F870787-3287-4A71-8193-27191B512C31}"/>
                </a:ext>
              </a:extLst>
            </p:cNvPr>
            <p:cNvSpPr txBox="1"/>
            <p:nvPr/>
          </p:nvSpPr>
          <p:spPr>
            <a:xfrm>
              <a:off x="7170723" y="1410919"/>
              <a:ext cx="8691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Homs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DF4A2B6-14CD-46B9-8CD0-1314E037F03E}"/>
              </a:ext>
            </a:extLst>
          </p:cNvPr>
          <p:cNvGrpSpPr/>
          <p:nvPr/>
        </p:nvGrpSpPr>
        <p:grpSpPr>
          <a:xfrm>
            <a:off x="5710282" y="3635916"/>
            <a:ext cx="869111" cy="444270"/>
            <a:chOff x="7202848" y="1410919"/>
            <a:chExt cx="869111" cy="444270"/>
          </a:xfrm>
        </p:grpSpPr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BCB4D6CD-86BB-4B22-A246-E3F382BD5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6786" y="1624025"/>
              <a:ext cx="136986" cy="231164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68D96E5-DFBB-48EA-967C-644465A94504}"/>
                </a:ext>
              </a:extLst>
            </p:cNvPr>
            <p:cNvSpPr txBox="1"/>
            <p:nvPr/>
          </p:nvSpPr>
          <p:spPr>
            <a:xfrm>
              <a:off x="7202848" y="1410919"/>
              <a:ext cx="8691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Beirut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B666B9D-D634-400E-86DC-FBE9AB2C08DA}"/>
              </a:ext>
            </a:extLst>
          </p:cNvPr>
          <p:cNvGrpSpPr/>
          <p:nvPr/>
        </p:nvGrpSpPr>
        <p:grpSpPr>
          <a:xfrm>
            <a:off x="5888050" y="5087248"/>
            <a:ext cx="869111" cy="444270"/>
            <a:chOff x="7170723" y="1410919"/>
            <a:chExt cx="869111" cy="444270"/>
          </a:xfrm>
        </p:grpSpPr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9867FE88-CC52-4160-AF16-10B9EDDE7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6786" y="1624025"/>
              <a:ext cx="136986" cy="231164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99BCF8B-09AB-411F-8E36-5E4973AAD77F}"/>
                </a:ext>
              </a:extLst>
            </p:cNvPr>
            <p:cNvSpPr txBox="1"/>
            <p:nvPr/>
          </p:nvSpPr>
          <p:spPr>
            <a:xfrm>
              <a:off x="7170723" y="1410919"/>
              <a:ext cx="8691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E50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Amman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7AEC8EE-CE9A-4E6C-87DA-370C430F955C}"/>
              </a:ext>
            </a:extLst>
          </p:cNvPr>
          <p:cNvGrpSpPr/>
          <p:nvPr/>
        </p:nvGrpSpPr>
        <p:grpSpPr>
          <a:xfrm>
            <a:off x="433249" y="5170024"/>
            <a:ext cx="2068559" cy="561692"/>
            <a:chOff x="430706" y="4967832"/>
            <a:chExt cx="2068559" cy="56169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0F65CD-F200-884B-91E9-4AB706D8667C}"/>
                </a:ext>
              </a:extLst>
            </p:cNvPr>
            <p:cNvSpPr txBox="1"/>
            <p:nvPr/>
          </p:nvSpPr>
          <p:spPr>
            <a:xfrm>
              <a:off x="897423" y="4967832"/>
              <a:ext cx="1601842" cy="56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ETC in Syria was </a:t>
              </a:r>
            </a:p>
            <a:p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activated in</a:t>
              </a:r>
            </a:p>
            <a:p>
              <a:r>
                <a:rPr lang="en-US" sz="1050" b="1" dirty="0">
                  <a:solidFill>
                    <a:srgbClr val="1C4E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JANUARY 2013</a:t>
              </a:r>
              <a:endParaRPr lang="en-AE" sz="1050" b="1" dirty="0">
                <a:solidFill>
                  <a:srgbClr val="1C4E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A5D3E6F8-72E9-460D-B97B-24615B44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30706" y="4996938"/>
              <a:ext cx="411451" cy="411451"/>
            </a:xfrm>
            <a:prstGeom prst="rect">
              <a:avLst/>
            </a:prstGeom>
          </p:spPr>
        </p:pic>
      </p:grpSp>
      <p:pic>
        <p:nvPicPr>
          <p:cNvPr id="99" name="Graphic 98">
            <a:extLst>
              <a:ext uri="{FF2B5EF4-FFF2-40B4-BE49-F238E27FC236}">
                <a16:creationId xmlns:a16="http://schemas.microsoft.com/office/drawing/2014/main" id="{73981EFE-0F62-4284-9ECD-91EE20F1A1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614903" y="159920"/>
            <a:ext cx="656716" cy="680597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B899D361-0828-4A33-90B7-DCDCBC6B8D01}"/>
              </a:ext>
            </a:extLst>
          </p:cNvPr>
          <p:cNvSpPr txBox="1"/>
          <p:nvPr/>
        </p:nvSpPr>
        <p:spPr>
          <a:xfrm>
            <a:off x="3174135" y="4195423"/>
            <a:ext cx="2269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1C4E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AUGUST – SEPTEMBER 2021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FB86C3C-A4A0-4B05-8C1C-4832BB75F95E}"/>
              </a:ext>
            </a:extLst>
          </p:cNvPr>
          <p:cNvSpPr txBox="1"/>
          <p:nvPr/>
        </p:nvSpPr>
        <p:spPr>
          <a:xfrm>
            <a:off x="3501016" y="4613382"/>
            <a:ext cx="19750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rgbClr val="1C4E9E"/>
                </a:solidFill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</a:t>
            </a:r>
            <a:r>
              <a:rPr lang="en-US" sz="1100" b="1" dirty="0">
                <a:solidFill>
                  <a:srgbClr val="1C4E9E"/>
                </a:solidFill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 of 6</a:t>
            </a:r>
          </a:p>
          <a:p>
            <a:pPr lvl="0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SOCs installed with solar power systems to support security communications services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1CDFFE-8887-4028-8FF6-F11219308912}"/>
              </a:ext>
            </a:extLst>
          </p:cNvPr>
          <p:cNvGrpSpPr/>
          <p:nvPr/>
        </p:nvGrpSpPr>
        <p:grpSpPr>
          <a:xfrm>
            <a:off x="424905" y="1571473"/>
            <a:ext cx="1885053" cy="3410094"/>
            <a:chOff x="424905" y="1552767"/>
            <a:chExt cx="1885053" cy="34100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35E0002-9422-4F9D-8996-EBED751010B7}"/>
                </a:ext>
              </a:extLst>
            </p:cNvPr>
            <p:cNvGrpSpPr/>
            <p:nvPr/>
          </p:nvGrpSpPr>
          <p:grpSpPr>
            <a:xfrm>
              <a:off x="430502" y="1552767"/>
              <a:ext cx="1879456" cy="3410094"/>
              <a:chOff x="442338" y="1520841"/>
              <a:chExt cx="1879456" cy="341009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A0C3C8-CFAC-8246-8394-EB7616D7CDFD}"/>
                  </a:ext>
                </a:extLst>
              </p:cNvPr>
              <p:cNvSpPr txBox="1"/>
              <p:nvPr/>
            </p:nvSpPr>
            <p:spPr>
              <a:xfrm>
                <a:off x="907718" y="1520841"/>
                <a:ext cx="1414076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Services provided in</a:t>
                </a:r>
              </a:p>
              <a:p>
                <a:r>
                  <a:rPr lang="en-US" sz="1600" b="1" dirty="0">
                    <a:solidFill>
                      <a:srgbClr val="1C4E9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13</a:t>
                </a:r>
              </a:p>
              <a:p>
                <a:r>
                  <a:rPr lang="en-US" sz="900" b="1" dirty="0">
                    <a:solidFill>
                      <a:srgbClr val="1C4E9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COMMON</a:t>
                </a:r>
              </a:p>
              <a:p>
                <a:r>
                  <a:rPr lang="en-US" sz="900" b="1" dirty="0">
                    <a:solidFill>
                      <a:srgbClr val="1C4E9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OPERATIONAL </a:t>
                </a:r>
              </a:p>
              <a:p>
                <a:r>
                  <a:rPr lang="en-US" sz="900" b="1" dirty="0">
                    <a:solidFill>
                      <a:srgbClr val="1C4E9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AREAS</a:t>
                </a:r>
                <a:endParaRPr lang="en-AE" sz="900" b="1" dirty="0">
                  <a:solidFill>
                    <a:srgbClr val="1C4E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56738A0-74FB-E340-BFDB-62A9553FDDBC}"/>
                  </a:ext>
                </a:extLst>
              </p:cNvPr>
              <p:cNvSpPr txBox="1"/>
              <p:nvPr/>
            </p:nvSpPr>
            <p:spPr>
              <a:xfrm>
                <a:off x="900284" y="3869106"/>
                <a:ext cx="1225613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1C4E9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</a:t>
                </a:r>
              </a:p>
              <a:p>
                <a:r>
                  <a:rPr lang="en-GB" sz="900" b="1" dirty="0">
                    <a:solidFill>
                      <a:srgbClr val="1C4E9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SECURITY OPERATION CENTRES (SOC)</a:t>
                </a:r>
              </a:p>
              <a:p>
                <a:r>
                  <a:rPr lang="en-GB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supported by the ETC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BEA496-C1E9-AD4F-8F61-79A52C26C085}"/>
                  </a:ext>
                </a:extLst>
              </p:cNvPr>
              <p:cNvSpPr txBox="1"/>
              <p:nvPr/>
            </p:nvSpPr>
            <p:spPr>
              <a:xfrm>
                <a:off x="894918" y="2773218"/>
                <a:ext cx="1414076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srgbClr val="1C4E9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100% </a:t>
                </a:r>
                <a:r>
                  <a:rPr 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funded </a:t>
                </a:r>
              </a:p>
              <a:p>
                <a:r>
                  <a:rPr 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out of the</a:t>
                </a:r>
              </a:p>
              <a:p>
                <a:r>
                  <a:rPr 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required budget of</a:t>
                </a:r>
              </a:p>
              <a:p>
                <a:r>
                  <a:rPr lang="en-US" sz="1200" b="1" dirty="0">
                    <a:solidFill>
                      <a:srgbClr val="1C4E9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US$429,405 </a:t>
                </a:r>
              </a:p>
              <a:p>
                <a:r>
                  <a:rPr lang="en-US" sz="1000" b="1" dirty="0">
                    <a:solidFill>
                      <a:srgbClr val="1C4E9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 2021</a:t>
                </a:r>
                <a:endParaRPr lang="en-AE" sz="1000" b="1" dirty="0">
                  <a:solidFill>
                    <a:srgbClr val="1C4E9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101" name="Graphic 100">
                <a:extLst>
                  <a:ext uri="{FF2B5EF4-FFF2-40B4-BE49-F238E27FC236}">
                    <a16:creationId xmlns:a16="http://schemas.microsoft.com/office/drawing/2014/main" id="{961556D6-7F8F-4DFA-AA9A-0DF9883C1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42338" y="2877759"/>
                <a:ext cx="344711" cy="448124"/>
              </a:xfrm>
              <a:prstGeom prst="rect">
                <a:avLst/>
              </a:prstGeom>
            </p:spPr>
          </p:pic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09A1490-CF95-4742-B4B2-B580A88AD2E6}"/>
                </a:ext>
              </a:extLst>
            </p:cNvPr>
            <p:cNvGrpSpPr/>
            <p:nvPr/>
          </p:nvGrpSpPr>
          <p:grpSpPr>
            <a:xfrm>
              <a:off x="424905" y="3995571"/>
              <a:ext cx="339119" cy="541688"/>
              <a:chOff x="0" y="0"/>
              <a:chExt cx="304800" cy="561649"/>
            </a:xfrm>
          </p:grpSpPr>
          <p:pic>
            <p:nvPicPr>
              <p:cNvPr id="95" name="Graphic 8">
                <a:extLst>
                  <a:ext uri="{FF2B5EF4-FFF2-40B4-BE49-F238E27FC236}">
                    <a16:creationId xmlns:a16="http://schemas.microsoft.com/office/drawing/2014/main" id="{0E5D3080-A971-46DE-935E-0C3835B141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 b="37724"/>
              <a:stretch/>
            </p:blipFill>
            <p:spPr bwMode="auto">
              <a:xfrm>
                <a:off x="16475" y="0"/>
                <a:ext cx="275590" cy="1714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4" name="Graphic 4">
                <a:extLst>
                  <a:ext uri="{FF2B5EF4-FFF2-40B4-BE49-F238E27FC236}">
                    <a16:creationId xmlns:a16="http://schemas.microsoft.com/office/drawing/2014/main" id="{17D8860E-6CF4-4BEA-B4EE-1C4DD789D7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rcRect t="11343"/>
              <a:stretch/>
            </p:blipFill>
            <p:spPr bwMode="auto">
              <a:xfrm>
                <a:off x="0" y="156519"/>
                <a:ext cx="304800" cy="40513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pic>
        <p:nvPicPr>
          <p:cNvPr id="105" name="Graphic 48">
            <a:extLst>
              <a:ext uri="{FF2B5EF4-FFF2-40B4-BE49-F238E27FC236}">
                <a16:creationId xmlns:a16="http://schemas.microsoft.com/office/drawing/2014/main" id="{175158C4-B623-4D98-B5BD-5D9059C43B35}"/>
              </a:ext>
            </a:extLst>
          </p:cNvPr>
          <p:cNvPicPr/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21429" y="1757052"/>
            <a:ext cx="374501" cy="448124"/>
          </a:xfrm>
          <a:prstGeom prst="rect">
            <a:avLst/>
          </a:prstGeom>
        </p:spPr>
      </p:pic>
      <p:pic>
        <p:nvPicPr>
          <p:cNvPr id="106" name="Graphic 3">
            <a:extLst>
              <a:ext uri="{FF2B5EF4-FFF2-40B4-BE49-F238E27FC236}">
                <a16:creationId xmlns:a16="http://schemas.microsoft.com/office/drawing/2014/main" id="{24AFE6BC-B1DA-4644-8928-D2147F593D20}"/>
              </a:ext>
            </a:extLst>
          </p:cNvPr>
          <p:cNvPicPr/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001069" y="2002134"/>
            <a:ext cx="504885" cy="378218"/>
          </a:xfrm>
          <a:prstGeom prst="rect">
            <a:avLst/>
          </a:prstGeom>
        </p:spPr>
      </p:pic>
      <p:pic>
        <p:nvPicPr>
          <p:cNvPr id="113" name="Graphic 12" descr="Solar Panels with solid fill">
            <a:extLst>
              <a:ext uri="{FF2B5EF4-FFF2-40B4-BE49-F238E27FC236}">
                <a16:creationId xmlns:a16="http://schemas.microsoft.com/office/drawing/2014/main" id="{4DC1DFB1-4FB4-4855-8180-04787E672354}"/>
              </a:ext>
            </a:extLst>
          </p:cNvPr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000423" y="4739106"/>
            <a:ext cx="438150" cy="438150"/>
          </a:xfrm>
          <a:prstGeom prst="rect">
            <a:avLst/>
          </a:prstGeom>
        </p:spPr>
      </p:pic>
      <p:pic>
        <p:nvPicPr>
          <p:cNvPr id="115" name="Graphic 27">
            <a:extLst>
              <a:ext uri="{FF2B5EF4-FFF2-40B4-BE49-F238E27FC236}">
                <a16:creationId xmlns:a16="http://schemas.microsoft.com/office/drawing/2014/main" id="{73190E3A-69F3-4D93-9D78-0B366B975617}"/>
              </a:ext>
            </a:extLst>
          </p:cNvPr>
          <p:cNvPicPr/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009202" y="5702538"/>
            <a:ext cx="368300" cy="36830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B709AE85-B53B-4102-93D5-1B7854910648}"/>
              </a:ext>
            </a:extLst>
          </p:cNvPr>
          <p:cNvSpPr txBox="1"/>
          <p:nvPr/>
        </p:nvSpPr>
        <p:spPr>
          <a:xfrm>
            <a:off x="3472789" y="5585964"/>
            <a:ext cx="22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rgbClr val="1C4E9E"/>
                </a:solidFill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 </a:t>
            </a:r>
            <a:r>
              <a:rPr lang="en-US" sz="1100" b="1" dirty="0">
                <a:solidFill>
                  <a:srgbClr val="1C4E9E"/>
                </a:solidFill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VHF radios programmed</a:t>
            </a:r>
          </a:p>
          <a:p>
            <a:pPr lvl="0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remotely for the UN Relief and Works Agency (UNRWA)</a:t>
            </a:r>
          </a:p>
        </p:txBody>
      </p:sp>
    </p:spTree>
    <p:extLst>
      <p:ext uri="{BB962C8B-B14F-4D97-AF65-F5344CB8AC3E}">
        <p14:creationId xmlns:p14="http://schemas.microsoft.com/office/powerpoint/2010/main" val="1339777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F2DCC7004D24198E2E66E9FCCAF6B" ma:contentTypeVersion="13" ma:contentTypeDescription="Create a new document." ma:contentTypeScope="" ma:versionID="58967283af5ee27cf3fc8563fa68a4b7">
  <xsd:schema xmlns:xsd="http://www.w3.org/2001/XMLSchema" xmlns:xs="http://www.w3.org/2001/XMLSchema" xmlns:p="http://schemas.microsoft.com/office/2006/metadata/properties" xmlns:ns2="8386cf7f-6022-428b-a94f-f29b93a70fec" xmlns:ns3="e6f748b0-73be-40f6-a9fd-116de5210dc4" targetNamespace="http://schemas.microsoft.com/office/2006/metadata/properties" ma:root="true" ma:fieldsID="5864380a82e73323af5b2f8cd24faa1f" ns2:_="" ns3:_="">
    <xsd:import namespace="8386cf7f-6022-428b-a94f-f29b93a70fec"/>
    <xsd:import namespace="e6f748b0-73be-40f6-a9fd-116de5210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6cf7f-6022-428b-a94f-f29b93a70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748b0-73be-40f6-a9fd-116de5210d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9ACA4-9231-456C-B06C-32CCBE392E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B67174-943C-4D13-B482-2E8E3796713C}">
  <ds:schemaRefs>
    <ds:schemaRef ds:uri="e6f748b0-73be-40f6-a9fd-116de5210dc4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8386cf7f-6022-428b-a94f-f29b93a70fec"/>
  </ds:schemaRefs>
</ds:datastoreItem>
</file>

<file path=customXml/itemProps3.xml><?xml version="1.0" encoding="utf-8"?>
<ds:datastoreItem xmlns:ds="http://schemas.openxmlformats.org/officeDocument/2006/customXml" ds:itemID="{A564429D-71AF-4077-80C7-E3DC55D77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6cf7f-6022-428b-a94f-f29b93a70fec"/>
    <ds:schemaRef ds:uri="e6f748b0-73be-40f6-a9fd-116de5210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</TotalTime>
  <Words>166</Words>
  <Application>Microsoft Office PowerPoint</Application>
  <PresentationFormat>A4 Paper (210x297 mm)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Basma ALENEFJY</dc:creator>
  <cp:lastModifiedBy>Elizabeth MILLERSHIP</cp:lastModifiedBy>
  <cp:revision>76</cp:revision>
  <cp:lastPrinted>2020-02-16T10:54:35Z</cp:lastPrinted>
  <dcterms:created xsi:type="dcterms:W3CDTF">2020-01-13T07:29:26Z</dcterms:created>
  <dcterms:modified xsi:type="dcterms:W3CDTF">2021-09-29T15:12:35Z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0x010100D41F2DCC7004D24198E2E66E9FCCAF6B</vt:lpwstr>
  </property>
</Properties>
</file>